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6"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401"/>
    <a:srgbClr val="CAA51E"/>
    <a:srgbClr val="22D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18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371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21225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487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7712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8808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640284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420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6778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144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94988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9273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8643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8804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16967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7589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2187521"/>
      </p:ext>
    </p:extLst>
  </p:cSld>
  <p:clrMap bg1="dk1" tx1="lt1" bg2="dk2" tx2="lt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 id="2147483901" r:id="rId15"/>
    <p:sldLayoutId id="21474839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True Colors</a:t>
            </a:r>
            <a:endParaRPr lang="en-US" dirty="0"/>
          </a:p>
        </p:txBody>
      </p:sp>
      <p:sp>
        <p:nvSpPr>
          <p:cNvPr id="3" name="Subtitle 2"/>
          <p:cNvSpPr>
            <a:spLocks noGrp="1"/>
          </p:cNvSpPr>
          <p:nvPr>
            <p:ph type="subTitle" idx="1"/>
          </p:nvPr>
        </p:nvSpPr>
        <p:spPr/>
        <p:txBody>
          <a:bodyPr/>
          <a:lstStyle/>
          <a:p>
            <a:r>
              <a:rPr lang="en-US" dirty="0" smtClean="0">
                <a:solidFill>
                  <a:srgbClr val="92D050"/>
                </a:solidFill>
              </a:rPr>
              <a:t>Power point by Preston Allen</a:t>
            </a:r>
            <a:endParaRPr lang="en-US" dirty="0">
              <a:solidFill>
                <a:srgbClr val="92D050"/>
              </a:solidFill>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3955" b="95480" l="9507" r="89789">
                        <a14:foregroundMark x1="65493" y1="85311" x2="65493" y2="85311"/>
                        <a14:foregroundMark x1="56338" y1="96045" x2="56338" y2="96045"/>
                        <a14:foregroundMark x1="53521" y1="19209" x2="53521" y2="19209"/>
                        <a14:foregroundMark x1="57746" y1="14689" x2="57746" y2="14689"/>
                        <a14:foregroundMark x1="38380" y1="17514" x2="38380" y2="17514"/>
                        <a14:foregroundMark x1="44014" y1="13559" x2="44014" y2="13559"/>
                        <a14:foregroundMark x1="53873" y1="3955" x2="53873" y2="3955"/>
                        <a14:backgroundMark x1="94718" y1="22034" x2="94718" y2="22034"/>
                      </a14:backgroundRemoval>
                    </a14:imgEffect>
                  </a14:imgLayer>
                </a14:imgProps>
              </a:ext>
            </a:extLst>
          </a:blip>
          <a:stretch>
            <a:fillRect/>
          </a:stretch>
        </p:blipFill>
        <p:spPr>
          <a:xfrm>
            <a:off x="1423068" y="920076"/>
            <a:ext cx="2705100" cy="1685925"/>
          </a:xfrm>
          <a:prstGeom prst="rect">
            <a:avLst/>
          </a:prstGeom>
        </p:spPr>
      </p:pic>
    </p:spTree>
    <p:extLst>
      <p:ext uri="{BB962C8B-B14F-4D97-AF65-F5344CB8AC3E}">
        <p14:creationId xmlns:p14="http://schemas.microsoft.com/office/powerpoint/2010/main" val="35438242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All about the greens!</a:t>
            </a:r>
            <a:r>
              <a:rPr lang="en-US" dirty="0"/>
              <a:t/>
            </a:r>
            <a:br>
              <a:rPr lang="en-US" dirty="0"/>
            </a:br>
            <a:endParaRPr lang="en-US" dirty="0"/>
          </a:p>
        </p:txBody>
      </p:sp>
      <p:sp>
        <p:nvSpPr>
          <p:cNvPr id="3" name="Content Placeholder 2"/>
          <p:cNvSpPr>
            <a:spLocks noGrp="1"/>
          </p:cNvSpPr>
          <p:nvPr>
            <p:ph idx="1"/>
          </p:nvPr>
        </p:nvSpPr>
        <p:spPr>
          <a:noFill/>
        </p:spPr>
        <p:txBody>
          <a:bodyPr>
            <a:normAutofit/>
          </a:bodyPr>
          <a:lstStyle/>
          <a:p>
            <a:pPr>
              <a:buFont typeface="Wingdings" panose="05000000000000000000" pitchFamily="2" charset="2"/>
              <a:buChar char="q"/>
            </a:pPr>
            <a:r>
              <a:rPr lang="en-US" dirty="0" smtClean="0">
                <a:solidFill>
                  <a:srgbClr val="92D050"/>
                </a:solidFill>
              </a:rPr>
              <a:t>Hi my name is Preston Allen I am a green here are characteristics of a green…</a:t>
            </a:r>
          </a:p>
          <a:p>
            <a:pPr>
              <a:buFont typeface="Wingdings" panose="05000000000000000000" pitchFamily="2" charset="2"/>
              <a:buChar char="q"/>
            </a:pPr>
            <a:r>
              <a:rPr lang="en-US" dirty="0" smtClean="0">
                <a:solidFill>
                  <a:srgbClr val="92D050"/>
                </a:solidFill>
              </a:rPr>
              <a:t>A green loves puzzles and board games</a:t>
            </a:r>
          </a:p>
          <a:p>
            <a:pPr>
              <a:buFont typeface="Wingdings" panose="05000000000000000000" pitchFamily="2" charset="2"/>
              <a:buChar char="q"/>
            </a:pPr>
            <a:r>
              <a:rPr lang="en-US" dirty="0" smtClean="0">
                <a:solidFill>
                  <a:srgbClr val="92D050"/>
                </a:solidFill>
              </a:rPr>
              <a:t>They also love research and are always seeking knowledge</a:t>
            </a:r>
          </a:p>
          <a:p>
            <a:pPr>
              <a:buFont typeface="Wingdings" panose="05000000000000000000" pitchFamily="2" charset="2"/>
              <a:buChar char="q"/>
            </a:pPr>
            <a:r>
              <a:rPr lang="en-US" dirty="0" smtClean="0">
                <a:solidFill>
                  <a:srgbClr val="92D050"/>
                </a:solidFill>
              </a:rPr>
              <a:t>I believe I am a green because I love knowledge and I have the desire to learn</a:t>
            </a:r>
          </a:p>
          <a:p>
            <a:pPr>
              <a:buFont typeface="Wingdings" panose="05000000000000000000" pitchFamily="2" charset="2"/>
              <a:buChar char="q"/>
            </a:pPr>
            <a:r>
              <a:rPr lang="en-US" dirty="0" smtClean="0">
                <a:solidFill>
                  <a:srgbClr val="92D050"/>
                </a:solidFill>
              </a:rPr>
              <a:t>I also love puzzles and having a good time </a:t>
            </a:r>
          </a:p>
          <a:p>
            <a:pPr>
              <a:buFont typeface="Wingdings" panose="05000000000000000000" pitchFamily="2" charset="2"/>
              <a:buChar char="q"/>
            </a:pPr>
            <a:r>
              <a:rPr lang="en-US" dirty="0" smtClean="0">
                <a:solidFill>
                  <a:srgbClr val="92D050"/>
                </a:solidFill>
              </a:rPr>
              <a:t>Lastly My friend peter is a green we all say that he loves math and he loves research these are all characteristics of a green. An example is he loves to do research even if he's not supposed Also he loves learning new things every day.</a:t>
            </a:r>
          </a:p>
          <a:p>
            <a:pPr>
              <a:buFont typeface="Wingdings" panose="05000000000000000000" pitchFamily="2" charset="2"/>
              <a:buChar char="q"/>
            </a:pPr>
            <a:endParaRPr lang="en-US" dirty="0">
              <a:solidFill>
                <a:srgbClr val="92D050"/>
              </a:solidFill>
            </a:endParaRPr>
          </a:p>
        </p:txBody>
      </p:sp>
      <p:pic>
        <p:nvPicPr>
          <p:cNvPr id="4" name="Picture 3"/>
          <p:cNvPicPr>
            <a:picLocks noChangeAspect="1"/>
          </p:cNvPicPr>
          <p:nvPr/>
        </p:nvPicPr>
        <p:blipFill>
          <a:blip r:embed="rId2"/>
          <a:stretch>
            <a:fillRect/>
          </a:stretch>
        </p:blipFill>
        <p:spPr>
          <a:xfrm>
            <a:off x="7664595" y="2644959"/>
            <a:ext cx="1103624" cy="661913"/>
          </a:xfrm>
          <a:prstGeom prst="rect">
            <a:avLst/>
          </a:prstGeom>
        </p:spPr>
      </p:pic>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backgroundMark x1="94309" y1="17561" x2="87398" y2="89756"/>
                      </a14:backgroundRemoval>
                    </a14:imgEffect>
                  </a14:imgLayer>
                </a14:imgProps>
              </a:ext>
            </a:extLst>
          </a:blip>
          <a:stretch>
            <a:fillRect/>
          </a:stretch>
        </p:blipFill>
        <p:spPr>
          <a:xfrm>
            <a:off x="3945698" y="5196400"/>
            <a:ext cx="1290181" cy="1075151"/>
          </a:xfrm>
          <a:prstGeom prst="rect">
            <a:avLst/>
          </a:prstGeom>
        </p:spPr>
      </p:pic>
    </p:spTree>
    <p:extLst>
      <p:ext uri="{BB962C8B-B14F-4D97-AF65-F5344CB8AC3E}">
        <p14:creationId xmlns:p14="http://schemas.microsoft.com/office/powerpoint/2010/main" val="24983341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anim calcmode="lin" valueType="num">
                                      <p:cBhvr>
                                        <p:cTn id="2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4" end="4"/>
                                            </p:txEl>
                                          </p:spTgt>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anim calcmode="lin" valueType="num">
                                      <p:cBhvr>
                                        <p:cTn id="3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circle(in)">
                                      <p:cBhvr>
                                        <p:cTn id="3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841" y="542740"/>
            <a:ext cx="8596668" cy="1320800"/>
          </a:xfrm>
        </p:spPr>
        <p:txBody>
          <a:bodyPr/>
          <a:lstStyle/>
          <a:p>
            <a:r>
              <a:rPr lang="en-US" b="1" u="sng" dirty="0" smtClean="0">
                <a:solidFill>
                  <a:srgbClr val="00B0F0"/>
                </a:solidFill>
              </a:rPr>
              <a:t>All about the blues!</a:t>
            </a:r>
            <a:endParaRPr lang="en-US" b="1" u="sng" dirty="0">
              <a:solidFill>
                <a:srgbClr val="00B0F0"/>
              </a:solidFill>
            </a:endParaRPr>
          </a:p>
        </p:txBody>
      </p:sp>
      <p:sp>
        <p:nvSpPr>
          <p:cNvPr id="3" name="Content Placeholder 2"/>
          <p:cNvSpPr>
            <a:spLocks noGrp="1"/>
          </p:cNvSpPr>
          <p:nvPr>
            <p:ph idx="1"/>
          </p:nvPr>
        </p:nvSpPr>
        <p:spPr>
          <a:xfrm>
            <a:off x="677334" y="2123011"/>
            <a:ext cx="8596668" cy="3880773"/>
          </a:xfrm>
        </p:spPr>
        <p:txBody>
          <a:bodyPr>
            <a:normAutofit/>
          </a:bodyPr>
          <a:lstStyle/>
          <a:p>
            <a:r>
              <a:rPr lang="en-US" dirty="0" smtClean="0">
                <a:solidFill>
                  <a:srgbClr val="00B0F0"/>
                </a:solidFill>
              </a:rPr>
              <a:t>Its me again I'm going to be talking about the blues now a blue is… </a:t>
            </a:r>
          </a:p>
          <a:p>
            <a:r>
              <a:rPr lang="en-US" dirty="0" smtClean="0">
                <a:solidFill>
                  <a:srgbClr val="00B0F0"/>
                </a:solidFill>
              </a:rPr>
              <a:t>A very carrying person</a:t>
            </a:r>
          </a:p>
          <a:p>
            <a:r>
              <a:rPr lang="en-US" dirty="0" smtClean="0">
                <a:solidFill>
                  <a:srgbClr val="00B0F0"/>
                </a:solidFill>
              </a:rPr>
              <a:t>Doesn't want to lose friendships</a:t>
            </a:r>
          </a:p>
          <a:p>
            <a:r>
              <a:rPr lang="en-US" dirty="0" smtClean="0">
                <a:solidFill>
                  <a:srgbClr val="00B0F0"/>
                </a:solidFill>
              </a:rPr>
              <a:t>Is nice</a:t>
            </a:r>
          </a:p>
          <a:p>
            <a:r>
              <a:rPr lang="en-US" dirty="0" smtClean="0">
                <a:solidFill>
                  <a:srgbClr val="00B0F0"/>
                </a:solidFill>
              </a:rPr>
              <a:t>Lastly a very good and sweet person</a:t>
            </a:r>
          </a:p>
          <a:p>
            <a:r>
              <a:rPr lang="en-US" dirty="0" smtClean="0">
                <a:solidFill>
                  <a:srgbClr val="00B0F0"/>
                </a:solidFill>
              </a:rPr>
              <a:t>An example of a blue is my good friend Brendan who loves to have a good friend ship and is very caring. Once his step brother was being bullied and Brendan stood up for him. Lastly he helps kids around the school like picking up there stuff.</a:t>
            </a:r>
          </a:p>
          <a:p>
            <a:pPr marL="0" indent="0">
              <a:buNone/>
            </a:pPr>
            <a:endParaRPr lang="en-US" dirty="0">
              <a:solidFill>
                <a:srgbClr val="00B0F0"/>
              </a:solidFill>
            </a:endParaRPr>
          </a:p>
        </p:txBody>
      </p:sp>
      <p:pic>
        <p:nvPicPr>
          <p:cNvPr id="4" name="Picture 3"/>
          <p:cNvPicPr>
            <a:picLocks noChangeAspect="1"/>
          </p:cNvPicPr>
          <p:nvPr/>
        </p:nvPicPr>
        <p:blipFill>
          <a:blip r:embed="rId2"/>
          <a:stretch>
            <a:fillRect/>
          </a:stretch>
        </p:blipFill>
        <p:spPr>
          <a:xfrm>
            <a:off x="6613162" y="2641954"/>
            <a:ext cx="1866959" cy="1403953"/>
          </a:xfrm>
          <a:prstGeom prst="rect">
            <a:avLst/>
          </a:prstGeom>
        </p:spPr>
      </p:pic>
    </p:spTree>
    <p:extLst>
      <p:ext uri="{BB962C8B-B14F-4D97-AF65-F5344CB8AC3E}">
        <p14:creationId xmlns:p14="http://schemas.microsoft.com/office/powerpoint/2010/main" val="3543442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2"/>
                                        </p:tgtEl>
                                        <p:attrNameLst>
                                          <p:attrName>style.visibility</p:attrName>
                                        </p:attrNameLst>
                                      </p:cBhvr>
                                      <p:to>
                                        <p:strVal val="visible"/>
                                      </p:to>
                                    </p:set>
                                    <p:anim calcmode="lin" valueType="num">
                                      <p:cBhvr>
                                        <p:cTn id="105" dur="500" fill="hold"/>
                                        <p:tgtEl>
                                          <p:spTgt spid="2"/>
                                        </p:tgtEl>
                                        <p:attrNameLst>
                                          <p:attrName>ppt_w</p:attrName>
                                        </p:attrNameLst>
                                      </p:cBhvr>
                                      <p:tavLst>
                                        <p:tav tm="0">
                                          <p:val>
                                            <p:fltVal val="0"/>
                                          </p:val>
                                        </p:tav>
                                        <p:tav tm="100000">
                                          <p:val>
                                            <p:strVal val="#ppt_w"/>
                                          </p:val>
                                        </p:tav>
                                      </p:tavLst>
                                    </p:anim>
                                    <p:anim calcmode="lin" valueType="num">
                                      <p:cBhvr>
                                        <p:cTn id="106" dur="500" fill="hold"/>
                                        <p:tgtEl>
                                          <p:spTgt spid="2"/>
                                        </p:tgtEl>
                                        <p:attrNameLst>
                                          <p:attrName>ppt_h</p:attrName>
                                        </p:attrNameLst>
                                      </p:cBhvr>
                                      <p:tavLst>
                                        <p:tav tm="0">
                                          <p:val>
                                            <p:fltVal val="0"/>
                                          </p:val>
                                        </p:tav>
                                        <p:tav tm="100000">
                                          <p:val>
                                            <p:strVal val="#ppt_h"/>
                                          </p:val>
                                        </p:tav>
                                      </p:tavLst>
                                    </p:anim>
                                    <p:animEffect transition="in" filter="fade">
                                      <p:cBhvr>
                                        <p:cTn id="10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CAA51E"/>
                </a:solidFill>
              </a:rPr>
              <a:t>All about the gold's!</a:t>
            </a:r>
            <a:endParaRPr lang="en-US" b="1" u="sng" dirty="0">
              <a:solidFill>
                <a:srgbClr val="CAA51E"/>
              </a:solidFill>
            </a:endParaRPr>
          </a:p>
        </p:txBody>
      </p:sp>
      <p:sp>
        <p:nvSpPr>
          <p:cNvPr id="3" name="Content Placeholder 2"/>
          <p:cNvSpPr>
            <a:spLocks noGrp="1"/>
          </p:cNvSpPr>
          <p:nvPr>
            <p:ph idx="1"/>
          </p:nvPr>
        </p:nvSpPr>
        <p:spPr/>
        <p:txBody>
          <a:bodyPr/>
          <a:lstStyle/>
          <a:p>
            <a:r>
              <a:rPr lang="en-US" dirty="0" smtClean="0">
                <a:solidFill>
                  <a:srgbClr val="CAA51E"/>
                </a:solidFill>
              </a:rPr>
              <a:t>I'm here once again I know here are the characteristics of a gold…</a:t>
            </a:r>
          </a:p>
          <a:p>
            <a:r>
              <a:rPr lang="en-US" dirty="0" smtClean="0">
                <a:solidFill>
                  <a:srgbClr val="CAA51E"/>
                </a:solidFill>
              </a:rPr>
              <a:t>They are very neat and tidy </a:t>
            </a:r>
          </a:p>
          <a:p>
            <a:r>
              <a:rPr lang="en-US" dirty="0" smtClean="0">
                <a:solidFill>
                  <a:srgbClr val="CAA51E"/>
                </a:solidFill>
              </a:rPr>
              <a:t>They also are very organized </a:t>
            </a:r>
          </a:p>
          <a:p>
            <a:r>
              <a:rPr lang="en-US" dirty="0" smtClean="0">
                <a:solidFill>
                  <a:srgbClr val="CAA51E"/>
                </a:solidFill>
              </a:rPr>
              <a:t>In addition they need rules or structure</a:t>
            </a:r>
          </a:p>
          <a:p>
            <a:r>
              <a:rPr lang="en-US" dirty="0" smtClean="0">
                <a:solidFill>
                  <a:srgbClr val="CAA51E"/>
                </a:solidFill>
              </a:rPr>
              <a:t>Lastly they do not get along with oranges..</a:t>
            </a:r>
          </a:p>
          <a:p>
            <a:r>
              <a:rPr lang="en-US" dirty="0" smtClean="0">
                <a:solidFill>
                  <a:srgbClr val="CAA51E"/>
                </a:solidFill>
              </a:rPr>
              <a:t>An example of an gold is my dad he has all of the characteristics of a gold. A good Example is how organized he is with all of his work. Also he is very good at keeping stuff neat and tidy he cant stand a messy house.</a:t>
            </a:r>
            <a:endParaRPr lang="en-US" dirty="0">
              <a:solidFill>
                <a:srgbClr val="CAA51E"/>
              </a:solidFill>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4762" b="89418" l="5993" r="93633">
                        <a14:foregroundMark x1="26966" y1="4762" x2="26966" y2="4762"/>
                        <a14:foregroundMark x1="6367" y1="32275" x2="6367" y2="32275"/>
                        <a14:foregroundMark x1="93633" y1="69312" x2="93633" y2="69312"/>
                        <a14:backgroundMark x1="97004" y1="9524" x2="97004" y2="9524"/>
                      </a14:backgroundRemoval>
                    </a14:imgEffect>
                  </a14:imgLayer>
                </a14:imgProps>
              </a:ext>
            </a:extLst>
          </a:blip>
          <a:stretch>
            <a:fillRect/>
          </a:stretch>
        </p:blipFill>
        <p:spPr>
          <a:xfrm>
            <a:off x="5560839" y="2483748"/>
            <a:ext cx="2560769" cy="1812679"/>
          </a:xfrm>
          <a:prstGeom prst="rect">
            <a:avLst/>
          </a:prstGeom>
        </p:spPr>
      </p:pic>
    </p:spTree>
    <p:extLst>
      <p:ext uri="{BB962C8B-B14F-4D97-AF65-F5344CB8AC3E}">
        <p14:creationId xmlns:p14="http://schemas.microsoft.com/office/powerpoint/2010/main" val="88820850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7401"/>
                </a:solidFill>
              </a:rPr>
              <a:t>All about the oranges</a:t>
            </a:r>
            <a:endParaRPr lang="en-US" b="1" u="sng" dirty="0">
              <a:solidFill>
                <a:srgbClr val="FF7401"/>
              </a:solidFill>
            </a:endParaRPr>
          </a:p>
        </p:txBody>
      </p:sp>
      <p:sp>
        <p:nvSpPr>
          <p:cNvPr id="3" name="Content Placeholder 2"/>
          <p:cNvSpPr>
            <a:spLocks noGrp="1"/>
          </p:cNvSpPr>
          <p:nvPr>
            <p:ph idx="1"/>
          </p:nvPr>
        </p:nvSpPr>
        <p:spPr/>
        <p:txBody>
          <a:bodyPr/>
          <a:lstStyle/>
          <a:p>
            <a:r>
              <a:rPr lang="en-US" dirty="0" smtClean="0">
                <a:solidFill>
                  <a:srgbClr val="FF7401"/>
                </a:solidFill>
              </a:rPr>
              <a:t>I'm back Hey so these are the characteristics of orange the final color…</a:t>
            </a:r>
          </a:p>
          <a:p>
            <a:r>
              <a:rPr lang="en-US" dirty="0" smtClean="0">
                <a:solidFill>
                  <a:srgbClr val="FF7401"/>
                </a:solidFill>
              </a:rPr>
              <a:t>They are very generous</a:t>
            </a:r>
          </a:p>
          <a:p>
            <a:r>
              <a:rPr lang="en-US" dirty="0" smtClean="0">
                <a:solidFill>
                  <a:srgbClr val="FF7401"/>
                </a:solidFill>
              </a:rPr>
              <a:t>Also they are very active</a:t>
            </a:r>
          </a:p>
          <a:p>
            <a:r>
              <a:rPr lang="en-US" dirty="0" smtClean="0">
                <a:solidFill>
                  <a:srgbClr val="FF7401"/>
                </a:solidFill>
              </a:rPr>
              <a:t>They have a wonderful imagination</a:t>
            </a:r>
          </a:p>
          <a:p>
            <a:r>
              <a:rPr lang="en-US" dirty="0" smtClean="0">
                <a:solidFill>
                  <a:srgbClr val="FF7401"/>
                </a:solidFill>
              </a:rPr>
              <a:t>Are bold in friendships</a:t>
            </a:r>
          </a:p>
          <a:p>
            <a:r>
              <a:rPr lang="en-US" dirty="0" smtClean="0">
                <a:solidFill>
                  <a:srgbClr val="FF7401"/>
                </a:solidFill>
              </a:rPr>
              <a:t>Lastly there drawn to tools</a:t>
            </a:r>
          </a:p>
          <a:p>
            <a:r>
              <a:rPr lang="en-US" dirty="0" smtClean="0">
                <a:solidFill>
                  <a:srgbClr val="FF7401"/>
                </a:solidFill>
              </a:rPr>
              <a:t>An example of an orange is one of my good friends Christopher a huge example is that he is very active he plays 3 different sports!</a:t>
            </a:r>
            <a:endParaRPr lang="en-US" dirty="0">
              <a:solidFill>
                <a:srgbClr val="FF7401"/>
              </a:solidFill>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5556" b="93889" l="2500" r="97143">
                        <a14:foregroundMark x1="63929" y1="6111" x2="63929" y2="6111"/>
                        <a14:foregroundMark x1="6786" y1="56667" x2="6786" y2="56667"/>
                        <a14:foregroundMark x1="3571" y1="62778" x2="3571" y2="62778"/>
                        <a14:foregroundMark x1="47857" y1="93889" x2="47857" y2="93889"/>
                        <a14:foregroundMark x1="91786" y1="83333" x2="91786" y2="83333"/>
                        <a14:foregroundMark x1="97143" y1="80000" x2="97143" y2="80000"/>
                        <a14:backgroundMark x1="88214" y1="2222" x2="88214" y2="2222"/>
                      </a14:backgroundRemoval>
                    </a14:imgEffect>
                  </a14:imgLayer>
                </a14:imgProps>
              </a:ext>
            </a:extLst>
          </a:blip>
          <a:stretch>
            <a:fillRect/>
          </a:stretch>
        </p:blipFill>
        <p:spPr>
          <a:xfrm>
            <a:off x="5301119" y="2759640"/>
            <a:ext cx="2667000" cy="1714500"/>
          </a:xfrm>
          <a:prstGeom prst="rect">
            <a:avLst/>
          </a:prstGeom>
        </p:spPr>
      </p:pic>
    </p:spTree>
    <p:extLst>
      <p:ext uri="{BB962C8B-B14F-4D97-AF65-F5344CB8AC3E}">
        <p14:creationId xmlns:p14="http://schemas.microsoft.com/office/powerpoint/2010/main" val="36829446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3">
                                            <p:txEl>
                                              <p:pRg st="0" end="0"/>
                                            </p:txEl>
                                          </p:spTgt>
                                        </p:tgtEl>
                                        <p:attrNameLst>
                                          <p:attrName>r</p:attrName>
                                        </p:attrNameLst>
                                      </p:cBhvr>
                                    </p:animRot>
                                    <p:animRot by="-240000">
                                      <p:cBhvr>
                                        <p:cTn id="11" dur="200" fill="hold">
                                          <p:stCondLst>
                                            <p:cond delay="200"/>
                                          </p:stCondLst>
                                        </p:cTn>
                                        <p:tgtEl>
                                          <p:spTgt spid="3">
                                            <p:txEl>
                                              <p:pRg st="0" end="0"/>
                                            </p:txEl>
                                          </p:spTgt>
                                        </p:tgtEl>
                                        <p:attrNameLst>
                                          <p:attrName>r</p:attrName>
                                        </p:attrNameLst>
                                      </p:cBhvr>
                                    </p:animRot>
                                    <p:animRot by="240000">
                                      <p:cBhvr>
                                        <p:cTn id="12" dur="200" fill="hold">
                                          <p:stCondLst>
                                            <p:cond delay="400"/>
                                          </p:stCondLst>
                                        </p:cTn>
                                        <p:tgtEl>
                                          <p:spTgt spid="3">
                                            <p:txEl>
                                              <p:pRg st="0" end="0"/>
                                            </p:txEl>
                                          </p:spTgt>
                                        </p:tgtEl>
                                        <p:attrNameLst>
                                          <p:attrName>r</p:attrName>
                                        </p:attrNameLst>
                                      </p:cBhvr>
                                    </p:animRot>
                                    <p:animRot by="-240000">
                                      <p:cBhvr>
                                        <p:cTn id="13" dur="200" fill="hold">
                                          <p:stCondLst>
                                            <p:cond delay="600"/>
                                          </p:stCondLst>
                                        </p:cTn>
                                        <p:tgtEl>
                                          <p:spTgt spid="3">
                                            <p:txEl>
                                              <p:pRg st="0" end="0"/>
                                            </p:txEl>
                                          </p:spTgt>
                                        </p:tgtEl>
                                        <p:attrNameLst>
                                          <p:attrName>r</p:attrName>
                                        </p:attrNameLst>
                                      </p:cBhvr>
                                    </p:animRot>
                                    <p:animRot by="120000">
                                      <p:cBhvr>
                                        <p:cTn id="14" dur="200" fill="hold">
                                          <p:stCondLst>
                                            <p:cond delay="800"/>
                                          </p:stCondLst>
                                        </p:cTn>
                                        <p:tgtEl>
                                          <p:spTgt spid="3">
                                            <p:txEl>
                                              <p:pRg st="0" end="0"/>
                                            </p:txEl>
                                          </p:spTgt>
                                        </p:tgtEl>
                                        <p:attrNameLst>
                                          <p:attrName>r</p:attrName>
                                        </p:attrNameLst>
                                      </p:cBhvr>
                                    </p:animRot>
                                  </p:childTnLst>
                                </p:cTn>
                              </p:par>
                              <p:par>
                                <p:cTn id="15" presetID="32" presetClass="emph" presetSubtype="0" fill="hold" nodeType="withEffect">
                                  <p:stCondLst>
                                    <p:cond delay="0"/>
                                  </p:stCondLst>
                                  <p:childTnLst>
                                    <p:animRot by="120000">
                                      <p:cBhvr>
                                        <p:cTn id="16" dur="100" fill="hold">
                                          <p:stCondLst>
                                            <p:cond delay="0"/>
                                          </p:stCondLst>
                                        </p:cTn>
                                        <p:tgtEl>
                                          <p:spTgt spid="3">
                                            <p:txEl>
                                              <p:pRg st="1" end="1"/>
                                            </p:txEl>
                                          </p:spTgt>
                                        </p:tgtEl>
                                        <p:attrNameLst>
                                          <p:attrName>r</p:attrName>
                                        </p:attrNameLst>
                                      </p:cBhvr>
                                    </p:animRot>
                                    <p:animRot by="-240000">
                                      <p:cBhvr>
                                        <p:cTn id="17" dur="200" fill="hold">
                                          <p:stCondLst>
                                            <p:cond delay="200"/>
                                          </p:stCondLst>
                                        </p:cTn>
                                        <p:tgtEl>
                                          <p:spTgt spid="3">
                                            <p:txEl>
                                              <p:pRg st="1" end="1"/>
                                            </p:txEl>
                                          </p:spTgt>
                                        </p:tgtEl>
                                        <p:attrNameLst>
                                          <p:attrName>r</p:attrName>
                                        </p:attrNameLst>
                                      </p:cBhvr>
                                    </p:animRot>
                                    <p:animRot by="240000">
                                      <p:cBhvr>
                                        <p:cTn id="18" dur="200" fill="hold">
                                          <p:stCondLst>
                                            <p:cond delay="400"/>
                                          </p:stCondLst>
                                        </p:cTn>
                                        <p:tgtEl>
                                          <p:spTgt spid="3">
                                            <p:txEl>
                                              <p:pRg st="1" end="1"/>
                                            </p:txEl>
                                          </p:spTgt>
                                        </p:tgtEl>
                                        <p:attrNameLst>
                                          <p:attrName>r</p:attrName>
                                        </p:attrNameLst>
                                      </p:cBhvr>
                                    </p:animRot>
                                    <p:animRot by="-240000">
                                      <p:cBhvr>
                                        <p:cTn id="19" dur="200" fill="hold">
                                          <p:stCondLst>
                                            <p:cond delay="600"/>
                                          </p:stCondLst>
                                        </p:cTn>
                                        <p:tgtEl>
                                          <p:spTgt spid="3">
                                            <p:txEl>
                                              <p:pRg st="1" end="1"/>
                                            </p:txEl>
                                          </p:spTgt>
                                        </p:tgtEl>
                                        <p:attrNameLst>
                                          <p:attrName>r</p:attrName>
                                        </p:attrNameLst>
                                      </p:cBhvr>
                                    </p:animRot>
                                    <p:animRot by="120000">
                                      <p:cBhvr>
                                        <p:cTn id="20" dur="200" fill="hold">
                                          <p:stCondLst>
                                            <p:cond delay="800"/>
                                          </p:stCondLst>
                                        </p:cTn>
                                        <p:tgtEl>
                                          <p:spTgt spid="3">
                                            <p:txEl>
                                              <p:pRg st="1" end="1"/>
                                            </p:txEl>
                                          </p:spTgt>
                                        </p:tgtEl>
                                        <p:attrNameLst>
                                          <p:attrName>r</p:attrName>
                                        </p:attrNameLst>
                                      </p:cBhvr>
                                    </p:animRot>
                                  </p:childTnLst>
                                </p:cTn>
                              </p:par>
                              <p:par>
                                <p:cTn id="21" presetID="32" presetClass="emph" presetSubtype="0" fill="hold" nodeType="with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par>
                                <p:cTn id="27" presetID="32" presetClass="emph" presetSubtype="0" fill="hold" nodeType="withEffect">
                                  <p:stCondLst>
                                    <p:cond delay="0"/>
                                  </p:stCondLst>
                                  <p:childTnLst>
                                    <p:animRot by="120000">
                                      <p:cBhvr>
                                        <p:cTn id="28" dur="100" fill="hold">
                                          <p:stCondLst>
                                            <p:cond delay="0"/>
                                          </p:stCondLst>
                                        </p:cTn>
                                        <p:tgtEl>
                                          <p:spTgt spid="3">
                                            <p:txEl>
                                              <p:pRg st="3" end="3"/>
                                            </p:txEl>
                                          </p:spTgt>
                                        </p:tgtEl>
                                        <p:attrNameLst>
                                          <p:attrName>r</p:attrName>
                                        </p:attrNameLst>
                                      </p:cBhvr>
                                    </p:animRot>
                                    <p:animRot by="-240000">
                                      <p:cBhvr>
                                        <p:cTn id="29" dur="200" fill="hold">
                                          <p:stCondLst>
                                            <p:cond delay="200"/>
                                          </p:stCondLst>
                                        </p:cTn>
                                        <p:tgtEl>
                                          <p:spTgt spid="3">
                                            <p:txEl>
                                              <p:pRg st="3" end="3"/>
                                            </p:txEl>
                                          </p:spTgt>
                                        </p:tgtEl>
                                        <p:attrNameLst>
                                          <p:attrName>r</p:attrName>
                                        </p:attrNameLst>
                                      </p:cBhvr>
                                    </p:animRot>
                                    <p:animRot by="240000">
                                      <p:cBhvr>
                                        <p:cTn id="30" dur="200" fill="hold">
                                          <p:stCondLst>
                                            <p:cond delay="400"/>
                                          </p:stCondLst>
                                        </p:cTn>
                                        <p:tgtEl>
                                          <p:spTgt spid="3">
                                            <p:txEl>
                                              <p:pRg st="3" end="3"/>
                                            </p:txEl>
                                          </p:spTgt>
                                        </p:tgtEl>
                                        <p:attrNameLst>
                                          <p:attrName>r</p:attrName>
                                        </p:attrNameLst>
                                      </p:cBhvr>
                                    </p:animRot>
                                    <p:animRot by="-240000">
                                      <p:cBhvr>
                                        <p:cTn id="31" dur="200" fill="hold">
                                          <p:stCondLst>
                                            <p:cond delay="600"/>
                                          </p:stCondLst>
                                        </p:cTn>
                                        <p:tgtEl>
                                          <p:spTgt spid="3">
                                            <p:txEl>
                                              <p:pRg st="3" end="3"/>
                                            </p:txEl>
                                          </p:spTgt>
                                        </p:tgtEl>
                                        <p:attrNameLst>
                                          <p:attrName>r</p:attrName>
                                        </p:attrNameLst>
                                      </p:cBhvr>
                                    </p:animRot>
                                    <p:animRot by="120000">
                                      <p:cBhvr>
                                        <p:cTn id="32" dur="200" fill="hold">
                                          <p:stCondLst>
                                            <p:cond delay="800"/>
                                          </p:stCondLst>
                                        </p:cTn>
                                        <p:tgtEl>
                                          <p:spTgt spid="3">
                                            <p:txEl>
                                              <p:pRg st="3" end="3"/>
                                            </p:txEl>
                                          </p:spTgt>
                                        </p:tgtEl>
                                        <p:attrNameLst>
                                          <p:attrName>r</p:attrName>
                                        </p:attrNameLst>
                                      </p:cBhvr>
                                    </p:animRot>
                                  </p:childTnLst>
                                </p:cTn>
                              </p:par>
                              <p:par>
                                <p:cTn id="33" presetID="32" presetClass="emph" presetSubtype="0" fill="hold" nodeType="withEffect">
                                  <p:stCondLst>
                                    <p:cond delay="0"/>
                                  </p:stCondLst>
                                  <p:childTnLst>
                                    <p:animRot by="120000">
                                      <p:cBhvr>
                                        <p:cTn id="34" dur="100" fill="hold">
                                          <p:stCondLst>
                                            <p:cond delay="0"/>
                                          </p:stCondLst>
                                        </p:cTn>
                                        <p:tgtEl>
                                          <p:spTgt spid="3">
                                            <p:txEl>
                                              <p:pRg st="4" end="4"/>
                                            </p:txEl>
                                          </p:spTgt>
                                        </p:tgtEl>
                                        <p:attrNameLst>
                                          <p:attrName>r</p:attrName>
                                        </p:attrNameLst>
                                      </p:cBhvr>
                                    </p:animRot>
                                    <p:animRot by="-240000">
                                      <p:cBhvr>
                                        <p:cTn id="35" dur="200" fill="hold">
                                          <p:stCondLst>
                                            <p:cond delay="200"/>
                                          </p:stCondLst>
                                        </p:cTn>
                                        <p:tgtEl>
                                          <p:spTgt spid="3">
                                            <p:txEl>
                                              <p:pRg st="4" end="4"/>
                                            </p:txEl>
                                          </p:spTgt>
                                        </p:tgtEl>
                                        <p:attrNameLst>
                                          <p:attrName>r</p:attrName>
                                        </p:attrNameLst>
                                      </p:cBhvr>
                                    </p:animRot>
                                    <p:animRot by="240000">
                                      <p:cBhvr>
                                        <p:cTn id="36" dur="200" fill="hold">
                                          <p:stCondLst>
                                            <p:cond delay="400"/>
                                          </p:stCondLst>
                                        </p:cTn>
                                        <p:tgtEl>
                                          <p:spTgt spid="3">
                                            <p:txEl>
                                              <p:pRg st="4" end="4"/>
                                            </p:txEl>
                                          </p:spTgt>
                                        </p:tgtEl>
                                        <p:attrNameLst>
                                          <p:attrName>r</p:attrName>
                                        </p:attrNameLst>
                                      </p:cBhvr>
                                    </p:animRot>
                                    <p:animRot by="-240000">
                                      <p:cBhvr>
                                        <p:cTn id="37" dur="200" fill="hold">
                                          <p:stCondLst>
                                            <p:cond delay="600"/>
                                          </p:stCondLst>
                                        </p:cTn>
                                        <p:tgtEl>
                                          <p:spTgt spid="3">
                                            <p:txEl>
                                              <p:pRg st="4" end="4"/>
                                            </p:txEl>
                                          </p:spTgt>
                                        </p:tgtEl>
                                        <p:attrNameLst>
                                          <p:attrName>r</p:attrName>
                                        </p:attrNameLst>
                                      </p:cBhvr>
                                    </p:animRot>
                                    <p:animRot by="120000">
                                      <p:cBhvr>
                                        <p:cTn id="38" dur="200" fill="hold">
                                          <p:stCondLst>
                                            <p:cond delay="800"/>
                                          </p:stCondLst>
                                        </p:cTn>
                                        <p:tgtEl>
                                          <p:spTgt spid="3">
                                            <p:txEl>
                                              <p:pRg st="4" end="4"/>
                                            </p:txEl>
                                          </p:spTgt>
                                        </p:tgtEl>
                                        <p:attrNameLst>
                                          <p:attrName>r</p:attrName>
                                        </p:attrNameLst>
                                      </p:cBhvr>
                                    </p:animRot>
                                  </p:childTnLst>
                                </p:cTn>
                              </p:par>
                              <p:par>
                                <p:cTn id="39" presetID="32" presetClass="emph" presetSubtype="0" fill="hold" nodeType="withEffect">
                                  <p:stCondLst>
                                    <p:cond delay="0"/>
                                  </p:stCondLst>
                                  <p:childTnLst>
                                    <p:animRot by="120000">
                                      <p:cBhvr>
                                        <p:cTn id="40" dur="100" fill="hold">
                                          <p:stCondLst>
                                            <p:cond delay="0"/>
                                          </p:stCondLst>
                                        </p:cTn>
                                        <p:tgtEl>
                                          <p:spTgt spid="3">
                                            <p:txEl>
                                              <p:pRg st="5" end="5"/>
                                            </p:txEl>
                                          </p:spTgt>
                                        </p:tgtEl>
                                        <p:attrNameLst>
                                          <p:attrName>r</p:attrName>
                                        </p:attrNameLst>
                                      </p:cBhvr>
                                    </p:animRot>
                                    <p:animRot by="-240000">
                                      <p:cBhvr>
                                        <p:cTn id="41" dur="200" fill="hold">
                                          <p:stCondLst>
                                            <p:cond delay="200"/>
                                          </p:stCondLst>
                                        </p:cTn>
                                        <p:tgtEl>
                                          <p:spTgt spid="3">
                                            <p:txEl>
                                              <p:pRg st="5" end="5"/>
                                            </p:txEl>
                                          </p:spTgt>
                                        </p:tgtEl>
                                        <p:attrNameLst>
                                          <p:attrName>r</p:attrName>
                                        </p:attrNameLst>
                                      </p:cBhvr>
                                    </p:animRot>
                                    <p:animRot by="240000">
                                      <p:cBhvr>
                                        <p:cTn id="42" dur="200" fill="hold">
                                          <p:stCondLst>
                                            <p:cond delay="400"/>
                                          </p:stCondLst>
                                        </p:cTn>
                                        <p:tgtEl>
                                          <p:spTgt spid="3">
                                            <p:txEl>
                                              <p:pRg st="5" end="5"/>
                                            </p:txEl>
                                          </p:spTgt>
                                        </p:tgtEl>
                                        <p:attrNameLst>
                                          <p:attrName>r</p:attrName>
                                        </p:attrNameLst>
                                      </p:cBhvr>
                                    </p:animRot>
                                    <p:animRot by="-240000">
                                      <p:cBhvr>
                                        <p:cTn id="43" dur="200" fill="hold">
                                          <p:stCondLst>
                                            <p:cond delay="600"/>
                                          </p:stCondLst>
                                        </p:cTn>
                                        <p:tgtEl>
                                          <p:spTgt spid="3">
                                            <p:txEl>
                                              <p:pRg st="5" end="5"/>
                                            </p:txEl>
                                          </p:spTgt>
                                        </p:tgtEl>
                                        <p:attrNameLst>
                                          <p:attrName>r</p:attrName>
                                        </p:attrNameLst>
                                      </p:cBhvr>
                                    </p:animRot>
                                    <p:animRot by="120000">
                                      <p:cBhvr>
                                        <p:cTn id="44" dur="200" fill="hold">
                                          <p:stCondLst>
                                            <p:cond delay="800"/>
                                          </p:stCondLst>
                                        </p:cTn>
                                        <p:tgtEl>
                                          <p:spTgt spid="3">
                                            <p:txEl>
                                              <p:pRg st="5" end="5"/>
                                            </p:txEl>
                                          </p:spTgt>
                                        </p:tgtEl>
                                        <p:attrNameLst>
                                          <p:attrName>r</p:attrName>
                                        </p:attrNameLst>
                                      </p:cBhvr>
                                    </p:animRot>
                                  </p:childTnLst>
                                </p:cTn>
                              </p:par>
                              <p:par>
                                <p:cTn id="45" presetID="32" presetClass="emph" presetSubtype="0" fill="hold" nodeType="withEffect">
                                  <p:stCondLst>
                                    <p:cond delay="0"/>
                                  </p:stCondLst>
                                  <p:childTnLst>
                                    <p:animRot by="120000">
                                      <p:cBhvr>
                                        <p:cTn id="46" dur="100" fill="hold">
                                          <p:stCondLst>
                                            <p:cond delay="0"/>
                                          </p:stCondLst>
                                        </p:cTn>
                                        <p:tgtEl>
                                          <p:spTgt spid="3">
                                            <p:txEl>
                                              <p:pRg st="6" end="6"/>
                                            </p:txEl>
                                          </p:spTgt>
                                        </p:tgtEl>
                                        <p:attrNameLst>
                                          <p:attrName>r</p:attrName>
                                        </p:attrNameLst>
                                      </p:cBhvr>
                                    </p:animRot>
                                    <p:animRot by="-240000">
                                      <p:cBhvr>
                                        <p:cTn id="47" dur="200" fill="hold">
                                          <p:stCondLst>
                                            <p:cond delay="200"/>
                                          </p:stCondLst>
                                        </p:cTn>
                                        <p:tgtEl>
                                          <p:spTgt spid="3">
                                            <p:txEl>
                                              <p:pRg st="6" end="6"/>
                                            </p:txEl>
                                          </p:spTgt>
                                        </p:tgtEl>
                                        <p:attrNameLst>
                                          <p:attrName>r</p:attrName>
                                        </p:attrNameLst>
                                      </p:cBhvr>
                                    </p:animRot>
                                    <p:animRot by="240000">
                                      <p:cBhvr>
                                        <p:cTn id="48" dur="200" fill="hold">
                                          <p:stCondLst>
                                            <p:cond delay="400"/>
                                          </p:stCondLst>
                                        </p:cTn>
                                        <p:tgtEl>
                                          <p:spTgt spid="3">
                                            <p:txEl>
                                              <p:pRg st="6" end="6"/>
                                            </p:txEl>
                                          </p:spTgt>
                                        </p:tgtEl>
                                        <p:attrNameLst>
                                          <p:attrName>r</p:attrName>
                                        </p:attrNameLst>
                                      </p:cBhvr>
                                    </p:animRot>
                                    <p:animRot by="-240000">
                                      <p:cBhvr>
                                        <p:cTn id="49" dur="200" fill="hold">
                                          <p:stCondLst>
                                            <p:cond delay="600"/>
                                          </p:stCondLst>
                                        </p:cTn>
                                        <p:tgtEl>
                                          <p:spTgt spid="3">
                                            <p:txEl>
                                              <p:pRg st="6" end="6"/>
                                            </p:txEl>
                                          </p:spTgt>
                                        </p:tgtEl>
                                        <p:attrNameLst>
                                          <p:attrName>r</p:attrName>
                                        </p:attrNameLst>
                                      </p:cBhvr>
                                    </p:animRot>
                                    <p:animRot by="120000">
                                      <p:cBhvr>
                                        <p:cTn id="50" dur="200" fill="hold">
                                          <p:stCondLst>
                                            <p:cond delay="80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All about me</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677334" y="2035328"/>
            <a:ext cx="8596668" cy="3880773"/>
          </a:xfrm>
        </p:spPr>
        <p:txBody>
          <a:bodyPr/>
          <a:lstStyle/>
          <a:p>
            <a:r>
              <a:rPr lang="en-US" dirty="0" smtClean="0">
                <a:solidFill>
                  <a:srgbClr val="FF0000"/>
                </a:solidFill>
              </a:rPr>
              <a:t>I'm a green in the very first slide I described the characteristics of a green so lets jump right into it</a:t>
            </a:r>
          </a:p>
          <a:p>
            <a:endParaRPr lang="en-US" dirty="0">
              <a:solidFill>
                <a:srgbClr val="FF0000"/>
              </a:solidFill>
            </a:endParaRPr>
          </a:p>
          <a:p>
            <a:r>
              <a:rPr lang="en-US" dirty="0" smtClean="0">
                <a:solidFill>
                  <a:srgbClr val="FF0000"/>
                </a:solidFill>
              </a:rPr>
              <a:t>An example of why I'm a green is a big one I love learning! Learning is a huge part of a green I also love math and research. One Specific example is that one hot Saturday I Was inside about to go to my friends house then I said why don’t I research. Lastly I love math which also incorporates into green.</a:t>
            </a:r>
            <a:endParaRPr lang="en-US" dirty="0">
              <a:solidFill>
                <a:srgbClr val="FF0000"/>
              </a:solidFill>
            </a:endParaRPr>
          </a:p>
        </p:txBody>
      </p:sp>
    </p:spTree>
    <p:extLst>
      <p:ext uri="{BB962C8B-B14F-4D97-AF65-F5344CB8AC3E}">
        <p14:creationId xmlns:p14="http://schemas.microsoft.com/office/powerpoint/2010/main" val="19702794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9288"/>
            <a:ext cx="8596668" cy="1320800"/>
          </a:xfrm>
        </p:spPr>
        <p:txBody>
          <a:bodyPr/>
          <a:lstStyle/>
          <a:p>
            <a:r>
              <a:rPr lang="en-US" dirty="0" smtClean="0">
                <a:solidFill>
                  <a:srgbClr val="22DE96"/>
                </a:solidFill>
              </a:rPr>
              <a:t>Fun facts about the colors</a:t>
            </a:r>
            <a:endParaRPr lang="en-US" dirty="0">
              <a:solidFill>
                <a:srgbClr val="22DE96"/>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CAA51E"/>
                </a:solidFill>
              </a:rPr>
              <a:t>My whole Family's a gold but gold is my lowest score.</a:t>
            </a:r>
          </a:p>
          <a:p>
            <a:r>
              <a:rPr lang="en-US" dirty="0" smtClean="0">
                <a:solidFill>
                  <a:srgbClr val="00B0F0"/>
                </a:solidFill>
              </a:rPr>
              <a:t>One of my </a:t>
            </a:r>
            <a:r>
              <a:rPr lang="en-US" dirty="0" smtClean="0">
                <a:solidFill>
                  <a:srgbClr val="FF7401"/>
                </a:solidFill>
              </a:rPr>
              <a:t>friends scored orange and </a:t>
            </a:r>
            <a:r>
              <a:rPr lang="en-US" dirty="0" smtClean="0">
                <a:solidFill>
                  <a:srgbClr val="00B0F0"/>
                </a:solidFill>
              </a:rPr>
              <a:t>blue</a:t>
            </a:r>
          </a:p>
          <a:p>
            <a:r>
              <a:rPr lang="en-US" dirty="0" smtClean="0">
                <a:solidFill>
                  <a:srgbClr val="7030A0"/>
                </a:solidFill>
              </a:rPr>
              <a:t>Almost all my friends are blue.</a:t>
            </a:r>
          </a:p>
          <a:p>
            <a:endParaRPr lang="en-US" dirty="0">
              <a:solidFill>
                <a:srgbClr val="7030A0"/>
              </a:solidFill>
            </a:endParaRPr>
          </a:p>
          <a:p>
            <a:endParaRPr lang="en-US" dirty="0" smtClean="0">
              <a:solidFill>
                <a:srgbClr val="7030A0"/>
              </a:solidFill>
            </a:endParaRPr>
          </a:p>
          <a:p>
            <a:endParaRPr lang="en-US" dirty="0">
              <a:solidFill>
                <a:srgbClr val="7030A0"/>
              </a:solidFill>
            </a:endParaRPr>
          </a:p>
          <a:p>
            <a:pPr lvl="5"/>
            <a:r>
              <a:rPr lang="en-US" sz="10000" b="1" dirty="0" smtClean="0">
                <a:solidFill>
                  <a:srgbClr val="92D050"/>
                </a:solidFill>
              </a:rPr>
              <a:t>The end</a:t>
            </a:r>
            <a:endParaRPr lang="en-US" sz="10000" b="1" dirty="0">
              <a:solidFill>
                <a:srgbClr val="92D050"/>
              </a:solidFill>
            </a:endParaRPr>
          </a:p>
          <a:p>
            <a:endParaRPr lang="en-US" dirty="0">
              <a:solidFill>
                <a:srgbClr val="CAA51E"/>
              </a:solidFill>
            </a:endParaRPr>
          </a:p>
        </p:txBody>
      </p:sp>
    </p:spTree>
    <p:extLst>
      <p:ext uri="{BB962C8B-B14F-4D97-AF65-F5344CB8AC3E}">
        <p14:creationId xmlns:p14="http://schemas.microsoft.com/office/powerpoint/2010/main" val="136536186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3">
                                            <p:txEl>
                                              <p:pRg st="0" end="0"/>
                                            </p:txEl>
                                          </p:spTgt>
                                        </p:tgtEl>
                                        <p:attrNameLst>
                                          <p:attrName>style.color</p:attrName>
                                        </p:attrNameLst>
                                      </p:cBhvr>
                                      <p:to>
                                        <a:schemeClr val="accent2"/>
                                      </p:to>
                                    </p:animClr>
                                    <p:animClr clrSpc="rgb" dir="cw">
                                      <p:cBhvr>
                                        <p:cTn id="14" dur="500" fill="hold"/>
                                        <p:tgtEl>
                                          <p:spTgt spid="3">
                                            <p:txEl>
                                              <p:pRg st="0" end="0"/>
                                            </p:txEl>
                                          </p:spTgt>
                                        </p:tgtEl>
                                        <p:attrNameLst>
                                          <p:attrName>fillcolor</p:attrName>
                                        </p:attrNameLst>
                                      </p:cBhvr>
                                      <p:to>
                                        <a:schemeClr val="accent2"/>
                                      </p:to>
                                    </p:animClr>
                                    <p:set>
                                      <p:cBhvr>
                                        <p:cTn id="15" dur="500" fill="hold"/>
                                        <p:tgtEl>
                                          <p:spTgt spid="3">
                                            <p:txEl>
                                              <p:pRg st="0" end="0"/>
                                            </p:txEl>
                                          </p:spTgt>
                                        </p:tgtEl>
                                        <p:attrNameLst>
                                          <p:attrName>fill.type</p:attrName>
                                        </p:attrNameLst>
                                      </p:cBhvr>
                                      <p:to>
                                        <p:strVal val="solid"/>
                                      </p:to>
                                    </p:set>
                                    <p:set>
                                      <p:cBhvr>
                                        <p:cTn id="16" dur="500" fill="hold"/>
                                        <p:tgtEl>
                                          <p:spTgt spid="3">
                                            <p:txEl>
                                              <p:pRg st="0" end="0"/>
                                            </p:txEl>
                                          </p:spTgt>
                                        </p:tgtEl>
                                        <p:attrNameLst>
                                          <p:attrName>fill.on</p:attrName>
                                        </p:attrNameLst>
                                      </p:cBhvr>
                                      <p:to>
                                        <p:strVal val="true"/>
                                      </p:to>
                                    </p:set>
                                  </p:childTnLst>
                                </p:cTn>
                              </p:par>
                              <p:par>
                                <p:cTn id="17" presetID="19" presetClass="emph" presetSubtype="0" fill="hold" nodeType="withEffect">
                                  <p:stCondLst>
                                    <p:cond delay="0"/>
                                  </p:stCondLst>
                                  <p:childTnLst>
                                    <p:animClr clrSpc="rgb" dir="cw">
                                      <p:cBhvr override="childStyle">
                                        <p:cTn id="18" dur="500" fill="hold"/>
                                        <p:tgtEl>
                                          <p:spTgt spid="3">
                                            <p:txEl>
                                              <p:pRg st="1" end="1"/>
                                            </p:txEl>
                                          </p:spTgt>
                                        </p:tgtEl>
                                        <p:attrNameLst>
                                          <p:attrName>style.color</p:attrName>
                                        </p:attrNameLst>
                                      </p:cBhvr>
                                      <p:to>
                                        <a:schemeClr val="accent2"/>
                                      </p:to>
                                    </p:animClr>
                                    <p:animClr clrSpc="rgb" dir="cw">
                                      <p:cBhvr>
                                        <p:cTn id="19" dur="500" fill="hold"/>
                                        <p:tgtEl>
                                          <p:spTgt spid="3">
                                            <p:txEl>
                                              <p:pRg st="1" end="1"/>
                                            </p:txEl>
                                          </p:spTgt>
                                        </p:tgtEl>
                                        <p:attrNameLst>
                                          <p:attrName>fillcolor</p:attrName>
                                        </p:attrNameLst>
                                      </p:cBhvr>
                                      <p:to>
                                        <a:schemeClr val="accent2"/>
                                      </p:to>
                                    </p:animClr>
                                    <p:set>
                                      <p:cBhvr>
                                        <p:cTn id="20" dur="500" fill="hold"/>
                                        <p:tgtEl>
                                          <p:spTgt spid="3">
                                            <p:txEl>
                                              <p:pRg st="1" end="1"/>
                                            </p:txEl>
                                          </p:spTgt>
                                        </p:tgtEl>
                                        <p:attrNameLst>
                                          <p:attrName>fill.type</p:attrName>
                                        </p:attrNameLst>
                                      </p:cBhvr>
                                      <p:to>
                                        <p:strVal val="solid"/>
                                      </p:to>
                                    </p:set>
                                    <p:set>
                                      <p:cBhvr>
                                        <p:cTn id="21" dur="500" fill="hold"/>
                                        <p:tgtEl>
                                          <p:spTgt spid="3">
                                            <p:txEl>
                                              <p:pRg st="1" end="1"/>
                                            </p:txEl>
                                          </p:spTgt>
                                        </p:tgtEl>
                                        <p:attrNameLst>
                                          <p:attrName>fill.on</p:attrName>
                                        </p:attrNameLst>
                                      </p:cBhvr>
                                      <p:to>
                                        <p:strVal val="true"/>
                                      </p:to>
                                    </p:set>
                                  </p:childTnLst>
                                </p:cTn>
                              </p:par>
                              <p:par>
                                <p:cTn id="22" presetID="19" presetClass="emph" presetSubtype="0" fill="hold" nodeType="withEffect">
                                  <p:stCondLst>
                                    <p:cond delay="0"/>
                                  </p:stCondLst>
                                  <p:childTnLst>
                                    <p:animClr clrSpc="rgb" dir="cw">
                                      <p:cBhvr override="childStyle">
                                        <p:cTn id="23" dur="500" fill="hold"/>
                                        <p:tgtEl>
                                          <p:spTgt spid="3">
                                            <p:txEl>
                                              <p:pRg st="2" end="2"/>
                                            </p:txEl>
                                          </p:spTgt>
                                        </p:tgtEl>
                                        <p:attrNameLst>
                                          <p:attrName>style.color</p:attrName>
                                        </p:attrNameLst>
                                      </p:cBhvr>
                                      <p:to>
                                        <a:schemeClr val="accent2"/>
                                      </p:to>
                                    </p:animClr>
                                    <p:animClr clrSpc="rgb" dir="cw">
                                      <p:cBhvr>
                                        <p:cTn id="24" dur="500" fill="hold"/>
                                        <p:tgtEl>
                                          <p:spTgt spid="3">
                                            <p:txEl>
                                              <p:pRg st="2" end="2"/>
                                            </p:txEl>
                                          </p:spTgt>
                                        </p:tgtEl>
                                        <p:attrNameLst>
                                          <p:attrName>fillcolor</p:attrName>
                                        </p:attrNameLst>
                                      </p:cBhvr>
                                      <p:to>
                                        <a:schemeClr val="accent2"/>
                                      </p:to>
                                    </p:animClr>
                                    <p:set>
                                      <p:cBhvr>
                                        <p:cTn id="25" dur="500" fill="hold"/>
                                        <p:tgtEl>
                                          <p:spTgt spid="3">
                                            <p:txEl>
                                              <p:pRg st="2" end="2"/>
                                            </p:txEl>
                                          </p:spTgt>
                                        </p:tgtEl>
                                        <p:attrNameLst>
                                          <p:attrName>fill.type</p:attrName>
                                        </p:attrNameLst>
                                      </p:cBhvr>
                                      <p:to>
                                        <p:strVal val="solid"/>
                                      </p:to>
                                    </p:set>
                                    <p:set>
                                      <p:cBhvr>
                                        <p:cTn id="26" dur="500" fill="hold"/>
                                        <p:tgtEl>
                                          <p:spTgt spid="3">
                                            <p:txEl>
                                              <p:pRg st="2" end="2"/>
                                            </p:txEl>
                                          </p:spTgt>
                                        </p:tgtEl>
                                        <p:attrNameLst>
                                          <p:attrName>fill.on</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31" presetClass="exit" presetSubtype="0" fill="hold" nodeType="clickEffect">
                                  <p:stCondLst>
                                    <p:cond delay="0"/>
                                  </p:stCondLst>
                                  <p:childTnLst>
                                    <p:anim calcmode="lin" valueType="num">
                                      <p:cBhvr>
                                        <p:cTn id="30" dur="1000"/>
                                        <p:tgtEl>
                                          <p:spTgt spid="3">
                                            <p:txEl>
                                              <p:pRg st="6" end="6"/>
                                            </p:txEl>
                                          </p:spTgt>
                                        </p:tgtEl>
                                        <p:attrNameLst>
                                          <p:attrName>ppt_w</p:attrName>
                                        </p:attrNameLst>
                                      </p:cBhvr>
                                      <p:tavLst>
                                        <p:tav tm="0">
                                          <p:val>
                                            <p:strVal val="ppt_w"/>
                                          </p:val>
                                        </p:tav>
                                        <p:tav tm="100000">
                                          <p:val>
                                            <p:fltVal val="0"/>
                                          </p:val>
                                        </p:tav>
                                      </p:tavLst>
                                    </p:anim>
                                    <p:anim calcmode="lin" valueType="num">
                                      <p:cBhvr>
                                        <p:cTn id="31" dur="1000"/>
                                        <p:tgtEl>
                                          <p:spTgt spid="3">
                                            <p:txEl>
                                              <p:pRg st="6" end="6"/>
                                            </p:txEl>
                                          </p:spTgt>
                                        </p:tgtEl>
                                        <p:attrNameLst>
                                          <p:attrName>ppt_h</p:attrName>
                                        </p:attrNameLst>
                                      </p:cBhvr>
                                      <p:tavLst>
                                        <p:tav tm="0">
                                          <p:val>
                                            <p:strVal val="ppt_h"/>
                                          </p:val>
                                        </p:tav>
                                        <p:tav tm="100000">
                                          <p:val>
                                            <p:fltVal val="0"/>
                                          </p:val>
                                        </p:tav>
                                      </p:tavLst>
                                    </p:anim>
                                    <p:anim calcmode="lin" valueType="num">
                                      <p:cBhvr>
                                        <p:cTn id="32" dur="1000"/>
                                        <p:tgtEl>
                                          <p:spTgt spid="3">
                                            <p:txEl>
                                              <p:pRg st="6" end="6"/>
                                            </p:txEl>
                                          </p:spTgt>
                                        </p:tgtEl>
                                        <p:attrNameLst>
                                          <p:attrName>style.rotation</p:attrName>
                                        </p:attrNameLst>
                                      </p:cBhvr>
                                      <p:tavLst>
                                        <p:tav tm="0">
                                          <p:val>
                                            <p:fltVal val="0"/>
                                          </p:val>
                                        </p:tav>
                                        <p:tav tm="100000">
                                          <p:val>
                                            <p:fltVal val="90"/>
                                          </p:val>
                                        </p:tav>
                                      </p:tavLst>
                                    </p:anim>
                                    <p:animEffect transition="out" filter="fade">
                                      <p:cBhvr>
                                        <p:cTn id="33" dur="1000"/>
                                        <p:tgtEl>
                                          <p:spTgt spid="3">
                                            <p:txEl>
                                              <p:pRg st="6" end="6"/>
                                            </p:txEl>
                                          </p:spTgt>
                                        </p:tgtEl>
                                      </p:cBhvr>
                                    </p:animEffect>
                                    <p:set>
                                      <p:cBhvr>
                                        <p:cTn id="34" dur="1" fill="hold">
                                          <p:stCondLst>
                                            <p:cond delay="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107</TotalTime>
  <Words>496</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Trebuchet MS</vt:lpstr>
      <vt:lpstr>Wingdings</vt:lpstr>
      <vt:lpstr>Wingdings 3</vt:lpstr>
      <vt:lpstr>Facet</vt:lpstr>
      <vt:lpstr>True Colors</vt:lpstr>
      <vt:lpstr>All about the greens! </vt:lpstr>
      <vt:lpstr>All about the blues!</vt:lpstr>
      <vt:lpstr>All about the gold's!</vt:lpstr>
      <vt:lpstr>All about the oranges</vt:lpstr>
      <vt:lpstr>All about me </vt:lpstr>
      <vt:lpstr>Fun facts about the colors</vt:lpstr>
    </vt:vector>
  </TitlesOfParts>
  <Company>Rochester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 Colors</dc:title>
  <dc:creator>pallen7227</dc:creator>
  <cp:lastModifiedBy>pallen7227</cp:lastModifiedBy>
  <cp:revision>18</cp:revision>
  <dcterms:created xsi:type="dcterms:W3CDTF">2015-09-25T15:23:56Z</dcterms:created>
  <dcterms:modified xsi:type="dcterms:W3CDTF">2015-10-01T15:13:00Z</dcterms:modified>
</cp:coreProperties>
</file>